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98" r:id="rId2"/>
    <p:sldMasterId id="2147483709" r:id="rId3"/>
    <p:sldMasterId id="2147483681" r:id="rId4"/>
    <p:sldMasterId id="2147483684" r:id="rId5"/>
  </p:sldMasterIdLst>
  <p:notesMasterIdLst>
    <p:notesMasterId r:id="rId11"/>
  </p:notesMasterIdLst>
  <p:sldIdLst>
    <p:sldId id="256" r:id="rId6"/>
    <p:sldId id="262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B4B"/>
    <a:srgbClr val="58169A"/>
    <a:srgbClr val="D3BEA1"/>
    <a:srgbClr val="B38E5E"/>
    <a:srgbClr val="361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093" autoAdjust="0"/>
  </p:normalViewPr>
  <p:slideViewPr>
    <p:cSldViewPr snapToGrid="0">
      <p:cViewPr varScale="1">
        <p:scale>
          <a:sx n="61" d="100"/>
          <a:sy n="61" d="100"/>
        </p:scale>
        <p:origin x="205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58153-F050-4D86-A8FA-46AB3C7FB92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D41AC-BF2F-41E4-A748-8090B2675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58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D41AC-BF2F-41E4-A748-8090B2675B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832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D41AC-BF2F-41E4-A748-8090B2675B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933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D41AC-BF2F-41E4-A748-8090B2675B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32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7825" y="2776538"/>
            <a:ext cx="8137525" cy="33194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7825" y="1825625"/>
            <a:ext cx="8137525" cy="752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0B4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63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ogo or Watermark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46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Pres Nam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78000" y="2642400"/>
            <a:ext cx="7813500" cy="12207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 baseline="0">
                <a:solidFill>
                  <a:schemeClr val="bg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5" indent="0">
              <a:buFontTx/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78000" y="4486812"/>
            <a:ext cx="3497513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Speaker 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78000" y="4797025"/>
            <a:ext cx="3497513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Speaker Title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7726" y="4162138"/>
            <a:ext cx="3497513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Event Name &amp; Location</a:t>
            </a:r>
          </a:p>
        </p:txBody>
      </p:sp>
    </p:spTree>
    <p:extLst>
      <p:ext uri="{BB962C8B-B14F-4D97-AF65-F5344CB8AC3E}">
        <p14:creationId xmlns:p14="http://schemas.microsoft.com/office/powerpoint/2010/main" val="2002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9 Purple Pres Nam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78000" y="4177717"/>
            <a:ext cx="7813500" cy="7844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 baseline="0">
                <a:solidFill>
                  <a:schemeClr val="bg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5" indent="0">
              <a:buFontTx/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78000" y="5585771"/>
            <a:ext cx="3497513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Speaker 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78000" y="5895984"/>
            <a:ext cx="3497513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Speaker Title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7726" y="5261097"/>
            <a:ext cx="3497513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Event Name &amp; Location</a:t>
            </a:r>
          </a:p>
        </p:txBody>
      </p:sp>
      <p:pic>
        <p:nvPicPr>
          <p:cNvPr id="8" name="Picture 7" descr="A picture containing drawing&#10;&#10;Description automatically generate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2" b="3397"/>
          <a:stretch>
            <a:fillRect/>
          </a:stretch>
        </p:blipFill>
        <p:spPr bwMode="auto">
          <a:xfrm>
            <a:off x="202312" y="630994"/>
            <a:ext cx="8588375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595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Thanks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78001" y="4152736"/>
            <a:ext cx="8384999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Speaker 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78001" y="4462949"/>
            <a:ext cx="8384999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Speaker Title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8001" y="4784460"/>
            <a:ext cx="8384999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Social Media Contact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78001" y="5094673"/>
            <a:ext cx="8384999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Contact 2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78000" y="5404886"/>
            <a:ext cx="8384999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Contact 3</a:t>
            </a:r>
          </a:p>
        </p:txBody>
      </p:sp>
      <p:sp>
        <p:nvSpPr>
          <p:cNvPr id="2" name="TextBox 1"/>
          <p:cNvSpPr txBox="1"/>
          <p:nvPr userDrawn="1"/>
        </p:nvSpPr>
        <p:spPr bwMode="auto">
          <a:xfrm>
            <a:off x="416100" y="2591600"/>
            <a:ext cx="4757738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en-GB" sz="44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</a:t>
            </a:r>
            <a:endParaRPr lang="en-GB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449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19 Purple Thanks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78001" y="4152736"/>
            <a:ext cx="8384999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Speaker 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78001" y="4462949"/>
            <a:ext cx="8384999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Speaker Title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8001" y="4784460"/>
            <a:ext cx="8384999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Social Media Contact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78001" y="5094673"/>
            <a:ext cx="8384999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Contact 2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78000" y="5404886"/>
            <a:ext cx="8384999" cy="321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Contact 3</a:t>
            </a:r>
          </a:p>
        </p:txBody>
      </p:sp>
      <p:pic>
        <p:nvPicPr>
          <p:cNvPr id="8" name="Picture 7" descr="A picture containing drawing&#10;&#10;Description automatically generate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2" b="3397"/>
          <a:stretch>
            <a:fillRect/>
          </a:stretch>
        </p:blipFill>
        <p:spPr bwMode="auto">
          <a:xfrm>
            <a:off x="202312" y="630994"/>
            <a:ext cx="8588375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316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s Arrow S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Big Arr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1" t="3242" r="34053" b="3317"/>
          <a:stretch>
            <a:fillRect/>
          </a:stretch>
        </p:blipFill>
        <p:spPr bwMode="auto">
          <a:xfrm>
            <a:off x="479425" y="400050"/>
            <a:ext cx="5551488" cy="604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281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 Stronger Bil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491467" y="1203854"/>
            <a:ext cx="4090058" cy="4450292"/>
            <a:chOff x="380999" y="1447799"/>
            <a:chExt cx="4090058" cy="4450292"/>
          </a:xfrm>
        </p:grpSpPr>
        <p:pic>
          <p:nvPicPr>
            <p:cNvPr id="4" name="Picture 6" descr="Big Arrow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51" t="3242" r="34053" b="3317"/>
            <a:stretch>
              <a:fillRect/>
            </a:stretch>
          </p:blipFill>
          <p:spPr bwMode="auto">
            <a:xfrm>
              <a:off x="380999" y="1447799"/>
              <a:ext cx="4090058" cy="4450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 userDrawn="1"/>
          </p:nvSpPr>
          <p:spPr>
            <a:xfrm>
              <a:off x="953705" y="3257447"/>
              <a:ext cx="29446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>
                  <a:solidFill>
                    <a:schemeClr val="bg1"/>
                  </a:solidFill>
                  <a:latin typeface="+mj-lt"/>
                </a:rPr>
                <a:t>Events</a:t>
              </a:r>
            </a:p>
          </p:txBody>
        </p:sp>
      </p:grpSp>
      <p:pic>
        <p:nvPicPr>
          <p:cNvPr id="7" name="Picture 3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9" t="25" r="10266" b="167"/>
          <a:stretch/>
        </p:blipFill>
        <p:spPr bwMode="auto">
          <a:xfrm>
            <a:off x="-13252" y="-13252"/>
            <a:ext cx="9157252" cy="687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528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s Colour Tes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83470785"/>
              </p:ext>
            </p:extLst>
          </p:nvPr>
        </p:nvGraphicFramePr>
        <p:xfrm>
          <a:off x="552632" y="2729752"/>
          <a:ext cx="8137528" cy="3434509"/>
        </p:xfrm>
        <a:graphic>
          <a:graphicData uri="http://schemas.openxmlformats.org/drawingml/2006/table">
            <a:tbl>
              <a:tblPr lastRow="1" bandRow="1"/>
              <a:tblGrid>
                <a:gridCol w="1017191">
                  <a:extLst>
                    <a:ext uri="{9D8B030D-6E8A-4147-A177-3AD203B41FA5}">
                      <a16:colId xmlns:a16="http://schemas.microsoft.com/office/drawing/2014/main" val="3212518008"/>
                    </a:ext>
                  </a:extLst>
                </a:gridCol>
                <a:gridCol w="1017191">
                  <a:extLst>
                    <a:ext uri="{9D8B030D-6E8A-4147-A177-3AD203B41FA5}">
                      <a16:colId xmlns:a16="http://schemas.microsoft.com/office/drawing/2014/main" val="522409277"/>
                    </a:ext>
                  </a:extLst>
                </a:gridCol>
                <a:gridCol w="1017191">
                  <a:extLst>
                    <a:ext uri="{9D8B030D-6E8A-4147-A177-3AD203B41FA5}">
                      <a16:colId xmlns:a16="http://schemas.microsoft.com/office/drawing/2014/main" val="1663462754"/>
                    </a:ext>
                  </a:extLst>
                </a:gridCol>
                <a:gridCol w="1017191">
                  <a:extLst>
                    <a:ext uri="{9D8B030D-6E8A-4147-A177-3AD203B41FA5}">
                      <a16:colId xmlns:a16="http://schemas.microsoft.com/office/drawing/2014/main" val="1812738241"/>
                    </a:ext>
                  </a:extLst>
                </a:gridCol>
                <a:gridCol w="1017191">
                  <a:extLst>
                    <a:ext uri="{9D8B030D-6E8A-4147-A177-3AD203B41FA5}">
                      <a16:colId xmlns:a16="http://schemas.microsoft.com/office/drawing/2014/main" val="380632658"/>
                    </a:ext>
                  </a:extLst>
                </a:gridCol>
                <a:gridCol w="1017191">
                  <a:extLst>
                    <a:ext uri="{9D8B030D-6E8A-4147-A177-3AD203B41FA5}">
                      <a16:colId xmlns:a16="http://schemas.microsoft.com/office/drawing/2014/main" val="653640470"/>
                    </a:ext>
                  </a:extLst>
                </a:gridCol>
                <a:gridCol w="1017191">
                  <a:extLst>
                    <a:ext uri="{9D8B030D-6E8A-4147-A177-3AD203B41FA5}">
                      <a16:colId xmlns:a16="http://schemas.microsoft.com/office/drawing/2014/main" val="4070333161"/>
                    </a:ext>
                  </a:extLst>
                </a:gridCol>
                <a:gridCol w="1017191">
                  <a:extLst>
                    <a:ext uri="{9D8B030D-6E8A-4147-A177-3AD203B41FA5}">
                      <a16:colId xmlns:a16="http://schemas.microsoft.com/office/drawing/2014/main" val="3188454672"/>
                    </a:ext>
                  </a:extLst>
                </a:gridCol>
              </a:tblGrid>
              <a:tr h="264193"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524469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63168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568589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164437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953538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879319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628520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438397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5816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5816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5816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5816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5816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5816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5816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581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198109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2B0B4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2B0B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446674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B38E5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B38E5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B38E5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B38E5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441385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D3BE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9452"/>
                  </a:ext>
                </a:extLst>
              </a:tr>
              <a:tr h="264193"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B38E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B38E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/>
                    </a:p>
                  </a:txBody>
                  <a:tcPr>
                    <a:solidFill>
                      <a:srgbClr val="B38E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>
                    <a:solidFill>
                      <a:srgbClr val="B38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789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42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77825" y="2759978"/>
            <a:ext cx="8137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Various layouts available – right click a slide and select ‘layout’ from the menu to choose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also blank slides available for custom layouts.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change the footers, go to ‘View’ then ‘Slide master’ and edit the footers on each of the 4 parent slides (the larger ones). The &lt;#&gt; symbol should be left as this is a placeholder for page numbers.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48303" y="1825625"/>
            <a:ext cx="8196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2B0B4B"/>
                </a:solidFill>
              </a:rPr>
              <a:t>Using this PowerPoint Template</a:t>
            </a:r>
            <a:endParaRPr lang="en-GB" sz="4400" dirty="0">
              <a:solidFill>
                <a:srgbClr val="2B0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9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ubtitle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7825" y="2776538"/>
            <a:ext cx="3906012" cy="33194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7825" y="1825625"/>
            <a:ext cx="8137525" cy="752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0B4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4609338" y="2776538"/>
            <a:ext cx="3906012" cy="33194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7933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29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 Title Du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7825" y="2776538"/>
            <a:ext cx="3906012" cy="33194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7825" y="1825625"/>
            <a:ext cx="8137525" cy="752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0B4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09338" y="2776538"/>
            <a:ext cx="3906011" cy="33194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5340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7825" y="2776538"/>
            <a:ext cx="3906012" cy="33194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7825" y="1825625"/>
            <a:ext cx="8137525" cy="752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0B4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4610100" y="2771776"/>
            <a:ext cx="3905250" cy="33194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Click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1757988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Doubl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7825" y="1825625"/>
            <a:ext cx="8137525" cy="752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0B4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4610100" y="2771776"/>
            <a:ext cx="3905250" cy="33194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GB" dirty="0"/>
              <a:t>Click icon to add object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77825" y="2771776"/>
            <a:ext cx="3906012" cy="33194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GB" dirty="0"/>
              <a:t>Click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16861296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Large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85762" y="1825624"/>
            <a:ext cx="8339138" cy="427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75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136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ogo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26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Untitled-1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963" y="0"/>
            <a:ext cx="51260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/>
          <p:nvPr userDrawn="1"/>
        </p:nvCxnSpPr>
        <p:spPr>
          <a:xfrm>
            <a:off x="439738" y="500063"/>
            <a:ext cx="8323262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24" name="Straight Connector 23"/>
          <p:cNvCxnSpPr/>
          <p:nvPr userDrawn="1"/>
        </p:nvCxnSpPr>
        <p:spPr>
          <a:xfrm>
            <a:off x="439738" y="512763"/>
            <a:ext cx="832326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5" name="Straight Connector 24"/>
          <p:cNvCxnSpPr/>
          <p:nvPr userDrawn="1"/>
        </p:nvCxnSpPr>
        <p:spPr>
          <a:xfrm>
            <a:off x="439738" y="6279271"/>
            <a:ext cx="832326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27" name="Footer Placeholder 3"/>
          <p:cNvSpPr txBox="1">
            <a:spLocks/>
          </p:cNvSpPr>
          <p:nvPr userDrawn="1"/>
        </p:nvSpPr>
        <p:spPr bwMode="auto">
          <a:xfrm>
            <a:off x="6005513" y="6346825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1" fontAlgn="auto" hangingPunct="1"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ciltinternational.org</a:t>
            </a:r>
          </a:p>
        </p:txBody>
      </p:sp>
      <p:sp>
        <p:nvSpPr>
          <p:cNvPr id="28" name="Slide Number Placeholder 5"/>
          <p:cNvSpPr txBox="1">
            <a:spLocks/>
          </p:cNvSpPr>
          <p:nvPr userDrawn="1"/>
        </p:nvSpPr>
        <p:spPr bwMode="auto">
          <a:xfrm>
            <a:off x="377825" y="6356350"/>
            <a:ext cx="48212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fld id="{620CB79B-A58E-4197-B517-97087ABA9BF7}" type="slidenum">
              <a:rPr lang="en-US" altLang="en-US" sz="1000" smtClean="0">
                <a:solidFill>
                  <a:srgbClr val="AD874F"/>
                </a:solidFill>
                <a:latin typeface="Arial" panose="020B0604020202020204" pitchFamily="34" charset="0"/>
              </a:rPr>
              <a:t>‹#›</a:t>
            </a:fld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</a:rPr>
              <a:t>Title </a:t>
            </a:r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|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</a:rPr>
              <a:t>Info </a:t>
            </a:r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|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</a:rPr>
              <a:t>Location</a:t>
            </a:r>
            <a:endParaRPr lang="en-GB" sz="1000" dirty="0">
              <a:solidFill>
                <a:schemeClr val="tx1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22" y="716278"/>
            <a:ext cx="244724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7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713" r:id="rId2"/>
    <p:sldLayoutId id="2147483670" r:id="rId3"/>
    <p:sldLayoutId id="2147483712" r:id="rId4"/>
    <p:sldLayoutId id="2147483671" r:id="rId5"/>
    <p:sldLayoutId id="2147483672" r:id="rId6"/>
    <p:sldLayoutId id="2147483661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Untitled-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963" y="0"/>
            <a:ext cx="51260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/>
          <p:nvPr userDrawn="1"/>
        </p:nvCxnSpPr>
        <p:spPr>
          <a:xfrm>
            <a:off x="439738" y="500063"/>
            <a:ext cx="8323262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24" name="Straight Connector 23"/>
          <p:cNvCxnSpPr/>
          <p:nvPr userDrawn="1"/>
        </p:nvCxnSpPr>
        <p:spPr>
          <a:xfrm>
            <a:off x="439738" y="512763"/>
            <a:ext cx="832326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5" name="Straight Connector 24"/>
          <p:cNvCxnSpPr/>
          <p:nvPr userDrawn="1"/>
        </p:nvCxnSpPr>
        <p:spPr>
          <a:xfrm>
            <a:off x="439738" y="6279271"/>
            <a:ext cx="832326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27" name="Footer Placeholder 3"/>
          <p:cNvSpPr txBox="1">
            <a:spLocks/>
          </p:cNvSpPr>
          <p:nvPr userDrawn="1"/>
        </p:nvSpPr>
        <p:spPr bwMode="auto">
          <a:xfrm>
            <a:off x="6005513" y="6346825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1" fontAlgn="auto" hangingPunct="1"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ciltinternational.org</a:t>
            </a:r>
          </a:p>
        </p:txBody>
      </p:sp>
      <p:sp>
        <p:nvSpPr>
          <p:cNvPr id="28" name="Slide Number Placeholder 5"/>
          <p:cNvSpPr txBox="1">
            <a:spLocks/>
          </p:cNvSpPr>
          <p:nvPr userDrawn="1"/>
        </p:nvSpPr>
        <p:spPr bwMode="auto">
          <a:xfrm>
            <a:off x="377825" y="6356350"/>
            <a:ext cx="48212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fld id="{F6CD2960-2F2B-4945-A69F-EF084350E63E}" type="slidenum">
              <a:rPr lang="en-US" altLang="en-US" sz="1000" smtClean="0">
                <a:solidFill>
                  <a:srgbClr val="AD874F"/>
                </a:solidFill>
                <a:latin typeface="Arial" panose="020B0604020202020204" pitchFamily="34" charset="0"/>
              </a:rPr>
              <a:t>‹#›</a:t>
            </a:fld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</a:rPr>
              <a:t>Title </a:t>
            </a:r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|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</a:rPr>
              <a:t>Info </a:t>
            </a:r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|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</a:rPr>
              <a:t>Location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9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 userDrawn="1"/>
        </p:nvCxnSpPr>
        <p:spPr>
          <a:xfrm>
            <a:off x="439738" y="500063"/>
            <a:ext cx="8323262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24" name="Straight Connector 23"/>
          <p:cNvCxnSpPr/>
          <p:nvPr userDrawn="1"/>
        </p:nvCxnSpPr>
        <p:spPr>
          <a:xfrm>
            <a:off x="439738" y="512763"/>
            <a:ext cx="832326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5" name="Straight Connector 24"/>
          <p:cNvCxnSpPr/>
          <p:nvPr userDrawn="1"/>
        </p:nvCxnSpPr>
        <p:spPr>
          <a:xfrm>
            <a:off x="439738" y="6279271"/>
            <a:ext cx="832326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27" name="Footer Placeholder 3"/>
          <p:cNvSpPr txBox="1">
            <a:spLocks/>
          </p:cNvSpPr>
          <p:nvPr userDrawn="1"/>
        </p:nvSpPr>
        <p:spPr bwMode="auto">
          <a:xfrm>
            <a:off x="6005513" y="6346825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1" fontAlgn="auto" hangingPunct="1"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ciltinternational.org</a:t>
            </a:r>
          </a:p>
        </p:txBody>
      </p:sp>
      <p:sp>
        <p:nvSpPr>
          <p:cNvPr id="28" name="Slide Number Placeholder 5"/>
          <p:cNvSpPr txBox="1">
            <a:spLocks/>
          </p:cNvSpPr>
          <p:nvPr userDrawn="1"/>
        </p:nvSpPr>
        <p:spPr bwMode="auto">
          <a:xfrm>
            <a:off x="377825" y="6356350"/>
            <a:ext cx="48212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fld id="{F6CD2960-2F2B-4945-A69F-EF084350E63E}" type="slidenum">
              <a:rPr lang="en-US" altLang="en-US" sz="1000" smtClean="0">
                <a:solidFill>
                  <a:srgbClr val="AD874F"/>
                </a:solidFill>
                <a:latin typeface="Arial" panose="020B0604020202020204" pitchFamily="34" charset="0"/>
              </a:rPr>
              <a:t>‹#›</a:t>
            </a:fld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</a:rPr>
              <a:t>Title </a:t>
            </a:r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|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</a:rPr>
              <a:t>Info </a:t>
            </a:r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|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</a:rPr>
              <a:t>Location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71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 descr="CILT_Brand_Guidelines_v8.jp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51" t="18151" r="14166" b="51290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61063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MS PGothic" panose="020B0600070205080204" pitchFamily="34" charset="-128"/>
            </a:endParaRPr>
          </a:p>
        </p:txBody>
      </p:sp>
      <p:cxnSp>
        <p:nvCxnSpPr>
          <p:cNvPr id="48" name="Straight Connector 47"/>
          <p:cNvCxnSpPr/>
          <p:nvPr userDrawn="1"/>
        </p:nvCxnSpPr>
        <p:spPr>
          <a:xfrm>
            <a:off x="439738" y="500063"/>
            <a:ext cx="8323262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pic>
        <p:nvPicPr>
          <p:cNvPr id="49" name="Picture 12" descr="CILT_Logo_GOLD&amp;WHIT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712788"/>
            <a:ext cx="2447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6" name="Straight Connector 55"/>
          <p:cNvCxnSpPr/>
          <p:nvPr userDrawn="1"/>
        </p:nvCxnSpPr>
        <p:spPr>
          <a:xfrm>
            <a:off x="439738" y="6279271"/>
            <a:ext cx="8323262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71" name="Straight Connector 70"/>
          <p:cNvCxnSpPr/>
          <p:nvPr userDrawn="1"/>
        </p:nvCxnSpPr>
        <p:spPr>
          <a:xfrm>
            <a:off x="439738" y="4056771"/>
            <a:ext cx="8323262" cy="0"/>
          </a:xfrm>
          <a:prstGeom prst="line">
            <a:avLst/>
          </a:prstGeom>
          <a:noFill/>
          <a:ln w="12700" cap="flat" cmpd="sng" algn="ctr">
            <a:solidFill>
              <a:sysClr val="window" lastClr="FFFFFF"/>
            </a:solidFill>
            <a:prstDash val="solid"/>
          </a:ln>
          <a:effectLst/>
        </p:spPr>
      </p:cxnSp>
      <p:sp>
        <p:nvSpPr>
          <p:cNvPr id="77" name="Footer Placeholder 3"/>
          <p:cNvSpPr txBox="1">
            <a:spLocks/>
          </p:cNvSpPr>
          <p:nvPr userDrawn="1"/>
        </p:nvSpPr>
        <p:spPr bwMode="auto">
          <a:xfrm>
            <a:off x="6005513" y="6346825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1" fontAlgn="auto" hangingPunct="1"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ciltinternational.org</a:t>
            </a:r>
            <a:endParaRPr lang="en-US" altLang="en-US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Slide Number Placeholder 5"/>
          <p:cNvSpPr txBox="1">
            <a:spLocks/>
          </p:cNvSpPr>
          <p:nvPr userDrawn="1"/>
        </p:nvSpPr>
        <p:spPr bwMode="auto">
          <a:xfrm>
            <a:off x="377825" y="6356350"/>
            <a:ext cx="48212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fld id="{55043861-4927-4CF1-98D6-CA307F85199C}" type="slidenum">
              <a:rPr lang="en-US" altLang="en-US" sz="1000" smtClean="0">
                <a:solidFill>
                  <a:srgbClr val="AD874F"/>
                </a:solidFill>
                <a:latin typeface="Arial" panose="020B0604020202020204" pitchFamily="34" charset="0"/>
              </a:rPr>
              <a:t>‹#›</a:t>
            </a:fld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Title </a:t>
            </a:r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| </a:t>
            </a: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Info </a:t>
            </a:r>
            <a:r>
              <a:rPr lang="en-US" altLang="en-US" sz="1000" dirty="0">
                <a:solidFill>
                  <a:srgbClr val="AD874F"/>
                </a:solidFill>
                <a:latin typeface="Arial" panose="020B0604020202020204" pitchFamily="34" charset="0"/>
              </a:rPr>
              <a:t>| </a:t>
            </a: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Location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714" r:id="rId2"/>
    <p:sldLayoutId id="2147483683" r:id="rId3"/>
    <p:sldLayoutId id="2147483715" r:id="rId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98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08" r:id="rId2"/>
    <p:sldLayoutId id="214748370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Next Generation 2020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September 2020 Update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377726" y="4162138"/>
            <a:ext cx="4016043" cy="321511"/>
          </a:xfrm>
        </p:spPr>
        <p:txBody>
          <a:bodyPr/>
          <a:lstStyle/>
          <a:p>
            <a:r>
              <a:rPr lang="en-GB" dirty="0"/>
              <a:t>Emma Ross + Usman </a:t>
            </a:r>
            <a:r>
              <a:rPr lang="en-GB" dirty="0" err="1"/>
              <a:t>Shuaibu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25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8889F9D-0CBB-4005-A225-C1E2E1E474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Next Generation 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Forum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September / October webinars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Progress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22B6F8-F6FB-405B-B003-5AF98575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92112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3E246920-EC11-48B6-880A-5A3195DC1694}"/>
              </a:ext>
            </a:extLst>
          </p:cNvPr>
          <p:cNvSpPr/>
          <p:nvPr/>
        </p:nvSpPr>
        <p:spPr>
          <a:xfrm>
            <a:off x="486888" y="2560706"/>
            <a:ext cx="2363190" cy="1055437"/>
          </a:xfrm>
          <a:prstGeom prst="round2SameRect">
            <a:avLst/>
          </a:prstGeom>
          <a:solidFill>
            <a:srgbClr val="D3BE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2B0B4B"/>
                </a:solidFill>
              </a:rPr>
              <a:t>Emma Ross</a:t>
            </a:r>
            <a:br>
              <a:rPr lang="en-GB" sz="1400" dirty="0">
                <a:solidFill>
                  <a:srgbClr val="2B0B4B"/>
                </a:solidFill>
              </a:rPr>
            </a:br>
            <a:r>
              <a:rPr lang="en-GB" sz="1400" dirty="0">
                <a:solidFill>
                  <a:srgbClr val="2B0B4B"/>
                </a:solidFill>
              </a:rPr>
              <a:t>Global Support</a:t>
            </a:r>
            <a:br>
              <a:rPr lang="en-GB" sz="1400" dirty="0">
                <a:solidFill>
                  <a:srgbClr val="2B0B4B"/>
                </a:solidFill>
              </a:rPr>
            </a:br>
            <a:r>
              <a:rPr lang="en-GB" sz="1400" i="1" dirty="0">
                <a:solidFill>
                  <a:srgbClr val="2B0B4B"/>
                </a:solidFill>
              </a:rPr>
              <a:t>Location: Manchester, UK</a:t>
            </a: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272F4A99-13B7-4994-B5CD-934038884754}"/>
              </a:ext>
            </a:extLst>
          </p:cNvPr>
          <p:cNvSpPr/>
          <p:nvPr/>
        </p:nvSpPr>
        <p:spPr>
          <a:xfrm>
            <a:off x="3118261" y="2560706"/>
            <a:ext cx="2363190" cy="1055437"/>
          </a:xfrm>
          <a:prstGeom prst="round2SameRect">
            <a:avLst/>
          </a:prstGeom>
          <a:solidFill>
            <a:srgbClr val="D3BE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2B0B4B"/>
                </a:solidFill>
              </a:rPr>
              <a:t>Usman </a:t>
            </a:r>
            <a:r>
              <a:rPr lang="en-GB" sz="1400" dirty="0" err="1">
                <a:solidFill>
                  <a:srgbClr val="2B0B4B"/>
                </a:solidFill>
              </a:rPr>
              <a:t>Shuaibu</a:t>
            </a:r>
            <a:br>
              <a:rPr lang="en-GB" sz="1400" dirty="0">
                <a:solidFill>
                  <a:srgbClr val="2B0B4B"/>
                </a:solidFill>
              </a:rPr>
            </a:br>
            <a:r>
              <a:rPr lang="en-GB" sz="1400" dirty="0">
                <a:solidFill>
                  <a:srgbClr val="2B0B4B"/>
                </a:solidFill>
              </a:rPr>
              <a:t>Global Support</a:t>
            </a:r>
          </a:p>
          <a:p>
            <a:pPr algn="ctr"/>
            <a:r>
              <a:rPr lang="en-GB" sz="1400" i="1" dirty="0">
                <a:solidFill>
                  <a:srgbClr val="2B0B4B"/>
                </a:solidFill>
              </a:rPr>
              <a:t>Location: Nigeria</a:t>
            </a:r>
          </a:p>
        </p:txBody>
      </p:sp>
      <p:sp>
        <p:nvSpPr>
          <p:cNvPr id="7" name="Rectangle: Top Corners Rounded 6">
            <a:extLst>
              <a:ext uri="{FF2B5EF4-FFF2-40B4-BE49-F238E27FC236}">
                <a16:creationId xmlns:a16="http://schemas.microsoft.com/office/drawing/2014/main" id="{35C36490-77A2-4818-8AF3-81804B57E6FE}"/>
              </a:ext>
            </a:extLst>
          </p:cNvPr>
          <p:cNvSpPr/>
          <p:nvPr/>
        </p:nvSpPr>
        <p:spPr>
          <a:xfrm>
            <a:off x="3118261" y="5081736"/>
            <a:ext cx="2363190" cy="1055437"/>
          </a:xfrm>
          <a:prstGeom prst="round2SameRect">
            <a:avLst/>
          </a:prstGeom>
          <a:solidFill>
            <a:srgbClr val="D3BE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2B0B4B"/>
                </a:solidFill>
              </a:rPr>
              <a:t>Richard Butler</a:t>
            </a:r>
            <a:br>
              <a:rPr lang="en-GB" sz="1400" dirty="0">
                <a:solidFill>
                  <a:srgbClr val="2B0B4B"/>
                </a:solidFill>
              </a:rPr>
            </a:br>
            <a:r>
              <a:rPr lang="en-GB" sz="1400" dirty="0">
                <a:solidFill>
                  <a:srgbClr val="2B0B4B"/>
                </a:solidFill>
              </a:rPr>
              <a:t>Europe</a:t>
            </a:r>
            <a:br>
              <a:rPr lang="en-GB" sz="1400" dirty="0">
                <a:solidFill>
                  <a:srgbClr val="2B0B4B"/>
                </a:solidFill>
              </a:rPr>
            </a:br>
            <a:r>
              <a:rPr lang="en-GB" sz="1400" i="1" dirty="0">
                <a:solidFill>
                  <a:srgbClr val="2B0B4B"/>
                </a:solidFill>
              </a:rPr>
              <a:t>Location: Ireland</a:t>
            </a:r>
            <a:endParaRPr lang="en-GB" sz="1400" dirty="0">
              <a:solidFill>
                <a:srgbClr val="2B0B4B"/>
              </a:solidFill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E8DF72A2-F026-42EA-835C-928998DFFF38}"/>
              </a:ext>
            </a:extLst>
          </p:cNvPr>
          <p:cNvSpPr/>
          <p:nvPr/>
        </p:nvSpPr>
        <p:spPr>
          <a:xfrm>
            <a:off x="3118261" y="3828072"/>
            <a:ext cx="2363190" cy="1055437"/>
          </a:xfrm>
          <a:prstGeom prst="round2SameRect">
            <a:avLst/>
          </a:prstGeom>
          <a:solidFill>
            <a:srgbClr val="D3BE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2B0B4B"/>
                </a:solidFill>
              </a:rPr>
              <a:t>Vivian Chen</a:t>
            </a:r>
          </a:p>
          <a:p>
            <a:pPr algn="ctr"/>
            <a:r>
              <a:rPr lang="en-GB" sz="1400" dirty="0">
                <a:solidFill>
                  <a:srgbClr val="2B0B4B"/>
                </a:solidFill>
              </a:rPr>
              <a:t>Australasia | Australia</a:t>
            </a:r>
            <a:br>
              <a:rPr lang="en-GB" sz="1400" dirty="0">
                <a:solidFill>
                  <a:srgbClr val="2B0B4B"/>
                </a:solidFill>
              </a:rPr>
            </a:br>
            <a:r>
              <a:rPr lang="en-GB" sz="1400" i="1" dirty="0">
                <a:solidFill>
                  <a:srgbClr val="2B0B4B"/>
                </a:solidFill>
              </a:rPr>
              <a:t>Location: Melbourne, </a:t>
            </a:r>
            <a:r>
              <a:rPr lang="en-GB" sz="1400" i="1" dirty="0" err="1">
                <a:solidFill>
                  <a:srgbClr val="2B0B4B"/>
                </a:solidFill>
              </a:rPr>
              <a:t>Aus</a:t>
            </a:r>
            <a:endParaRPr lang="en-GB" sz="1400" dirty="0">
              <a:solidFill>
                <a:srgbClr val="2B0B4B"/>
              </a:solidFill>
            </a:endParaRPr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FB9AB108-3CC4-4D6D-B466-5CCDA4E00D58}"/>
              </a:ext>
            </a:extLst>
          </p:cNvPr>
          <p:cNvSpPr/>
          <p:nvPr/>
        </p:nvSpPr>
        <p:spPr>
          <a:xfrm>
            <a:off x="486888" y="5086304"/>
            <a:ext cx="2363190" cy="1055437"/>
          </a:xfrm>
          <a:prstGeom prst="round2SameRect">
            <a:avLst/>
          </a:prstGeom>
          <a:solidFill>
            <a:srgbClr val="D3BE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rgbClr val="2B0B4B"/>
                </a:solidFill>
              </a:rPr>
              <a:t>Wafaa</a:t>
            </a:r>
            <a:r>
              <a:rPr lang="en-GB" sz="1400" dirty="0">
                <a:solidFill>
                  <a:srgbClr val="2B0B4B"/>
                </a:solidFill>
              </a:rPr>
              <a:t> Barakat</a:t>
            </a:r>
          </a:p>
          <a:p>
            <a:pPr algn="ctr"/>
            <a:r>
              <a:rPr lang="en-GB" sz="1400" dirty="0">
                <a:solidFill>
                  <a:srgbClr val="2B0B4B"/>
                </a:solidFill>
              </a:rPr>
              <a:t>Americas | North America</a:t>
            </a:r>
          </a:p>
          <a:p>
            <a:pPr algn="ctr"/>
            <a:r>
              <a:rPr lang="en-GB" sz="1400" i="1" dirty="0">
                <a:solidFill>
                  <a:srgbClr val="2B0B4B"/>
                </a:solidFill>
              </a:rPr>
              <a:t>Location: Vancouver</a:t>
            </a:r>
          </a:p>
          <a:p>
            <a:pPr algn="ctr"/>
            <a:endParaRPr lang="en-GB" sz="1400" dirty="0">
              <a:solidFill>
                <a:srgbClr val="2B0B4B"/>
              </a:solidFill>
            </a:endParaRPr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6D8309F2-4436-467B-BE73-6C41656A6F5B}"/>
              </a:ext>
            </a:extLst>
          </p:cNvPr>
          <p:cNvSpPr/>
          <p:nvPr/>
        </p:nvSpPr>
        <p:spPr>
          <a:xfrm>
            <a:off x="5749635" y="5086303"/>
            <a:ext cx="2363190" cy="1055437"/>
          </a:xfrm>
          <a:prstGeom prst="round2SameRect">
            <a:avLst/>
          </a:prstGeom>
          <a:solidFill>
            <a:srgbClr val="D3BE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rgbClr val="2B0B4B"/>
                </a:solidFill>
              </a:rPr>
              <a:t>Nlaliban</a:t>
            </a:r>
            <a:r>
              <a:rPr lang="en-GB" sz="1400" dirty="0">
                <a:solidFill>
                  <a:srgbClr val="2B0B4B"/>
                </a:solidFill>
              </a:rPr>
              <a:t> </a:t>
            </a:r>
            <a:r>
              <a:rPr lang="en-GB" sz="1400" dirty="0" err="1">
                <a:solidFill>
                  <a:srgbClr val="2B0B4B"/>
                </a:solidFill>
              </a:rPr>
              <a:t>Wujangi</a:t>
            </a:r>
            <a:br>
              <a:rPr lang="en-GB" sz="1400" dirty="0">
                <a:solidFill>
                  <a:srgbClr val="2B0B4B"/>
                </a:solidFill>
              </a:rPr>
            </a:br>
            <a:r>
              <a:rPr lang="en-GB" sz="1400" dirty="0">
                <a:solidFill>
                  <a:srgbClr val="2B0B4B"/>
                </a:solidFill>
              </a:rPr>
              <a:t>Africa</a:t>
            </a:r>
            <a:br>
              <a:rPr lang="en-GB" sz="1400" dirty="0">
                <a:solidFill>
                  <a:srgbClr val="2B0B4B"/>
                </a:solidFill>
              </a:rPr>
            </a:br>
            <a:r>
              <a:rPr lang="en-GB" sz="1400" i="1" dirty="0">
                <a:solidFill>
                  <a:srgbClr val="2B0B4B"/>
                </a:solidFill>
              </a:rPr>
              <a:t>Location: Ghana</a:t>
            </a:r>
            <a:endParaRPr lang="en-GB" sz="1400" dirty="0">
              <a:solidFill>
                <a:srgbClr val="2B0B4B"/>
              </a:solidFill>
            </a:endParaRP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4FFE23B-1431-41BF-A48C-3B63C8133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Committee</a:t>
            </a:r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CB0D05C1-4015-4486-99BE-EF9D039AB59F}"/>
              </a:ext>
            </a:extLst>
          </p:cNvPr>
          <p:cNvSpPr/>
          <p:nvPr/>
        </p:nvSpPr>
        <p:spPr>
          <a:xfrm>
            <a:off x="486888" y="3823505"/>
            <a:ext cx="2363190" cy="1055437"/>
          </a:xfrm>
          <a:prstGeom prst="round2SameRect">
            <a:avLst/>
          </a:prstGeom>
          <a:solidFill>
            <a:srgbClr val="D3BE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rgbClr val="2B0B4B"/>
                </a:solidFill>
              </a:rPr>
              <a:t>Yutin</a:t>
            </a:r>
            <a:r>
              <a:rPr lang="en-GB" sz="1400" dirty="0">
                <a:solidFill>
                  <a:srgbClr val="2B0B4B"/>
                </a:solidFill>
              </a:rPr>
              <a:t> Ki</a:t>
            </a:r>
            <a:br>
              <a:rPr lang="en-GB" sz="1400" dirty="0">
                <a:solidFill>
                  <a:srgbClr val="2B0B4B"/>
                </a:solidFill>
              </a:rPr>
            </a:br>
            <a:r>
              <a:rPr lang="en-GB" sz="1400" dirty="0">
                <a:solidFill>
                  <a:srgbClr val="2B0B4B"/>
                </a:solidFill>
              </a:rPr>
              <a:t>East Asia</a:t>
            </a:r>
            <a:br>
              <a:rPr lang="en-GB" sz="1400" dirty="0">
                <a:solidFill>
                  <a:srgbClr val="2B0B4B"/>
                </a:solidFill>
              </a:rPr>
            </a:br>
            <a:r>
              <a:rPr lang="en-GB" sz="1400" i="1" dirty="0">
                <a:solidFill>
                  <a:srgbClr val="2B0B4B"/>
                </a:solidFill>
              </a:rPr>
              <a:t>Location: Hong Kong</a:t>
            </a:r>
            <a:endParaRPr lang="en-GB" sz="1400" dirty="0">
              <a:solidFill>
                <a:srgbClr val="2B0B4B"/>
              </a:solidFill>
            </a:endParaRPr>
          </a:p>
        </p:txBody>
      </p:sp>
      <p:sp>
        <p:nvSpPr>
          <p:cNvPr id="15" name="Rectangle: Top Corners Rounded 14">
            <a:extLst>
              <a:ext uri="{FF2B5EF4-FFF2-40B4-BE49-F238E27FC236}">
                <a16:creationId xmlns:a16="http://schemas.microsoft.com/office/drawing/2014/main" id="{88B3C254-F42F-403C-B625-01E9FAC1AE4A}"/>
              </a:ext>
            </a:extLst>
          </p:cNvPr>
          <p:cNvSpPr/>
          <p:nvPr/>
        </p:nvSpPr>
        <p:spPr>
          <a:xfrm>
            <a:off x="5749635" y="3823504"/>
            <a:ext cx="2363190" cy="1055437"/>
          </a:xfrm>
          <a:prstGeom prst="round2SameRect">
            <a:avLst/>
          </a:prstGeom>
          <a:solidFill>
            <a:srgbClr val="D3BE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2B0B4B"/>
                </a:solidFill>
              </a:rPr>
              <a:t>Biman Hettiarachchi</a:t>
            </a:r>
          </a:p>
          <a:p>
            <a:pPr algn="ctr"/>
            <a:r>
              <a:rPr lang="en-GB" sz="1400" dirty="0">
                <a:solidFill>
                  <a:srgbClr val="2B0B4B"/>
                </a:solidFill>
              </a:rPr>
              <a:t>South Asia | Sri Lanka</a:t>
            </a:r>
            <a:br>
              <a:rPr lang="en-GB" sz="1400" dirty="0">
                <a:solidFill>
                  <a:srgbClr val="2B0B4B"/>
                </a:solidFill>
              </a:rPr>
            </a:br>
            <a:r>
              <a:rPr lang="en-GB" sz="1400" i="1" dirty="0">
                <a:solidFill>
                  <a:srgbClr val="2B0B4B"/>
                </a:solidFill>
              </a:rPr>
              <a:t>Location: Germany</a:t>
            </a:r>
            <a:endParaRPr lang="en-GB" sz="1400" dirty="0">
              <a:solidFill>
                <a:srgbClr val="2B0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6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A76CA2-53EA-4BA7-B4CE-F77DAD7BF607}"/>
              </a:ext>
            </a:extLst>
          </p:cNvPr>
          <p:cNvSpPr/>
          <p:nvPr/>
        </p:nvSpPr>
        <p:spPr>
          <a:xfrm>
            <a:off x="118754" y="1254230"/>
            <a:ext cx="1531917" cy="652462"/>
          </a:xfrm>
          <a:prstGeom prst="rect">
            <a:avLst/>
          </a:prstGeom>
          <a:solidFill>
            <a:srgbClr val="B38E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i="1" dirty="0"/>
              <a:t>Committee set up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E494F23F-855D-4643-AD09-51016F0C0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80972"/>
              </p:ext>
            </p:extLst>
          </p:nvPr>
        </p:nvGraphicFramePr>
        <p:xfrm>
          <a:off x="2280062" y="681030"/>
          <a:ext cx="6460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522">
                  <a:extLst>
                    <a:ext uri="{9D8B030D-6E8A-4147-A177-3AD203B41FA5}">
                      <a16:colId xmlns:a16="http://schemas.microsoft.com/office/drawing/2014/main" val="3045131636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1992998550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4146828883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886070189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2620050280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1252621700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1133254016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2346192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MAY</a:t>
                      </a:r>
                    </a:p>
                  </a:txBody>
                  <a:tcPr anchor="ctr"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JUN</a:t>
                      </a:r>
                    </a:p>
                  </a:txBody>
                  <a:tcPr anchor="ctr"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JUL</a:t>
                      </a:r>
                    </a:p>
                  </a:txBody>
                  <a:tcPr anchor="ctr"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AUG</a:t>
                      </a:r>
                    </a:p>
                  </a:txBody>
                  <a:tcPr anchor="ctr"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SEP</a:t>
                      </a:r>
                    </a:p>
                  </a:txBody>
                  <a:tcPr anchor="ctr"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OCT</a:t>
                      </a:r>
                    </a:p>
                  </a:txBody>
                  <a:tcPr anchor="ctr"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NOV</a:t>
                      </a:r>
                    </a:p>
                  </a:txBody>
                  <a:tcPr anchor="ctr">
                    <a:solidFill>
                      <a:srgbClr val="D3BE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DEC</a:t>
                      </a:r>
                    </a:p>
                  </a:txBody>
                  <a:tcPr anchor="ctr">
                    <a:solidFill>
                      <a:srgbClr val="D3BE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12505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D1E3D4FF-6EFC-419B-A4EE-AA3C65498861}"/>
              </a:ext>
            </a:extLst>
          </p:cNvPr>
          <p:cNvSpPr/>
          <p:nvPr/>
        </p:nvSpPr>
        <p:spPr>
          <a:xfrm>
            <a:off x="118753" y="2027139"/>
            <a:ext cx="1531917" cy="652462"/>
          </a:xfrm>
          <a:prstGeom prst="rect">
            <a:avLst/>
          </a:prstGeom>
          <a:solidFill>
            <a:srgbClr val="5816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i="1" dirty="0"/>
              <a:t>Documentation – guide and document links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DCCE88-BB90-471E-9BAE-C32F6542DEEA}"/>
              </a:ext>
            </a:extLst>
          </p:cNvPr>
          <p:cNvSpPr/>
          <p:nvPr/>
        </p:nvSpPr>
        <p:spPr>
          <a:xfrm>
            <a:off x="118753" y="2800048"/>
            <a:ext cx="1531917" cy="652462"/>
          </a:xfrm>
          <a:prstGeom prst="rect">
            <a:avLst/>
          </a:prstGeom>
          <a:solidFill>
            <a:srgbClr val="B38E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i="1" dirty="0"/>
              <a:t>Documentation | FAQ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A48B71F-2DB2-4878-992D-DF85CC96D180}"/>
              </a:ext>
            </a:extLst>
          </p:cNvPr>
          <p:cNvSpPr/>
          <p:nvPr/>
        </p:nvSpPr>
        <p:spPr>
          <a:xfrm>
            <a:off x="118753" y="3595491"/>
            <a:ext cx="1531917" cy="652462"/>
          </a:xfrm>
          <a:prstGeom prst="rect">
            <a:avLst/>
          </a:prstGeom>
          <a:solidFill>
            <a:srgbClr val="5816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i="1" dirty="0"/>
              <a:t>Forum and communication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AB2DC8-577E-49AB-ADE6-6ECD49648577}"/>
              </a:ext>
            </a:extLst>
          </p:cNvPr>
          <p:cNvSpPr/>
          <p:nvPr/>
        </p:nvSpPr>
        <p:spPr>
          <a:xfrm>
            <a:off x="118753" y="4390934"/>
            <a:ext cx="1531917" cy="652462"/>
          </a:xfrm>
          <a:prstGeom prst="rect">
            <a:avLst/>
          </a:prstGeom>
          <a:solidFill>
            <a:srgbClr val="B38E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i="1" dirty="0"/>
              <a:t>Branch support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FB3553-EC7F-471E-BC9A-15D6F8499316}"/>
              </a:ext>
            </a:extLst>
          </p:cNvPr>
          <p:cNvSpPr/>
          <p:nvPr/>
        </p:nvSpPr>
        <p:spPr>
          <a:xfrm>
            <a:off x="118753" y="5186377"/>
            <a:ext cx="1531917" cy="652462"/>
          </a:xfrm>
          <a:prstGeom prst="rect">
            <a:avLst/>
          </a:prstGeom>
          <a:solidFill>
            <a:srgbClr val="5816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i="1" dirty="0"/>
              <a:t>2020 Kick off webinars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4BA7BE-3DC4-4D65-9B9D-30FEE7276106}"/>
              </a:ext>
            </a:extLst>
          </p:cNvPr>
          <p:cNvSpPr/>
          <p:nvPr/>
        </p:nvSpPr>
        <p:spPr>
          <a:xfrm>
            <a:off x="1757548" y="1323976"/>
            <a:ext cx="427512" cy="43357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3037A5-A548-4718-861E-C8C9101F4284}"/>
              </a:ext>
            </a:extLst>
          </p:cNvPr>
          <p:cNvSpPr/>
          <p:nvPr/>
        </p:nvSpPr>
        <p:spPr>
          <a:xfrm>
            <a:off x="1757548" y="2948730"/>
            <a:ext cx="427512" cy="43357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7D37AEA7-D084-4EAF-9B30-CA3F59408F30}"/>
              </a:ext>
            </a:extLst>
          </p:cNvPr>
          <p:cNvSpPr/>
          <p:nvPr/>
        </p:nvSpPr>
        <p:spPr>
          <a:xfrm>
            <a:off x="2280062" y="1243860"/>
            <a:ext cx="1638796" cy="65246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2C672DDF-351F-4ACD-9F23-5B743CC6DEF2}"/>
              </a:ext>
            </a:extLst>
          </p:cNvPr>
          <p:cNvSpPr/>
          <p:nvPr/>
        </p:nvSpPr>
        <p:spPr>
          <a:xfrm>
            <a:off x="2291938" y="2052685"/>
            <a:ext cx="2280062" cy="65246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Final draft July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FC82F204-2270-40D1-9BC6-30E3D41F20D7}"/>
              </a:ext>
            </a:extLst>
          </p:cNvPr>
          <p:cNvSpPr/>
          <p:nvPr/>
        </p:nvSpPr>
        <p:spPr>
          <a:xfrm>
            <a:off x="4678878" y="2052685"/>
            <a:ext cx="2280062" cy="65246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Branding review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CF1DCC27-63B6-4DCF-9A43-BEED1960206A}"/>
              </a:ext>
            </a:extLst>
          </p:cNvPr>
          <p:cNvSpPr/>
          <p:nvPr/>
        </p:nvSpPr>
        <p:spPr>
          <a:xfrm>
            <a:off x="3750623" y="2776538"/>
            <a:ext cx="1531917" cy="65246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5116813F-139C-41F1-8178-7D7BDED56038}"/>
              </a:ext>
            </a:extLst>
          </p:cNvPr>
          <p:cNvSpPr/>
          <p:nvPr/>
        </p:nvSpPr>
        <p:spPr>
          <a:xfrm>
            <a:off x="2693719" y="3595491"/>
            <a:ext cx="2187039" cy="65246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Trial stage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0F779502-C571-445B-9EE6-0CB1654FC4F1}"/>
              </a:ext>
            </a:extLst>
          </p:cNvPr>
          <p:cNvSpPr/>
          <p:nvPr/>
        </p:nvSpPr>
        <p:spPr>
          <a:xfrm>
            <a:off x="5698174" y="3595490"/>
            <a:ext cx="3042064" cy="65246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Launch to wider group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FDF90ABA-21C7-4710-AC77-651EA4B137F5}"/>
              </a:ext>
            </a:extLst>
          </p:cNvPr>
          <p:cNvSpPr/>
          <p:nvPr/>
        </p:nvSpPr>
        <p:spPr>
          <a:xfrm>
            <a:off x="3990110" y="4351696"/>
            <a:ext cx="3277589" cy="65246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Committee to support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0474F749-3A33-4E4E-9B87-B6413AB6EB15}"/>
              </a:ext>
            </a:extLst>
          </p:cNvPr>
          <p:cNvSpPr/>
          <p:nvPr/>
        </p:nvSpPr>
        <p:spPr>
          <a:xfrm>
            <a:off x="3014356" y="5186377"/>
            <a:ext cx="2341417" cy="65246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Confirm speakers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D0564F13-5A09-42E9-AC48-0C8F81356BE3}"/>
              </a:ext>
            </a:extLst>
          </p:cNvPr>
          <p:cNvSpPr/>
          <p:nvPr/>
        </p:nvSpPr>
        <p:spPr>
          <a:xfrm>
            <a:off x="5415148" y="5170648"/>
            <a:ext cx="1710047" cy="65246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Marketing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4DDE176-45D9-4C26-BB01-226AF7302E39}"/>
              </a:ext>
            </a:extLst>
          </p:cNvPr>
          <p:cNvSpPr/>
          <p:nvPr/>
        </p:nvSpPr>
        <p:spPr>
          <a:xfrm>
            <a:off x="1757548" y="2192524"/>
            <a:ext cx="427512" cy="43357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7154EA9-C84B-4539-BD19-DF00566744AB}"/>
              </a:ext>
            </a:extLst>
          </p:cNvPr>
          <p:cNvSpPr/>
          <p:nvPr/>
        </p:nvSpPr>
        <p:spPr>
          <a:xfrm>
            <a:off x="1757548" y="3716058"/>
            <a:ext cx="427512" cy="43357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D1F6061-8634-4F17-965A-0135BCFE5A48}"/>
              </a:ext>
            </a:extLst>
          </p:cNvPr>
          <p:cNvSpPr/>
          <p:nvPr/>
        </p:nvSpPr>
        <p:spPr>
          <a:xfrm>
            <a:off x="1757548" y="5317238"/>
            <a:ext cx="427512" cy="43357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A56E2B4-7BE8-4DA8-9674-2E08D82DCEB3}"/>
              </a:ext>
            </a:extLst>
          </p:cNvPr>
          <p:cNvSpPr/>
          <p:nvPr/>
        </p:nvSpPr>
        <p:spPr>
          <a:xfrm>
            <a:off x="1757548" y="4558816"/>
            <a:ext cx="427512" cy="43357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98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F64D99-8B82-42FA-8713-3572D812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Generation 2020 kick off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B94995-6A59-43A9-8905-053A1609247B}"/>
              </a:ext>
            </a:extLst>
          </p:cNvPr>
          <p:cNvSpPr/>
          <p:nvPr/>
        </p:nvSpPr>
        <p:spPr>
          <a:xfrm>
            <a:off x="1239100" y="3163103"/>
            <a:ext cx="1674421" cy="1503363"/>
          </a:xfrm>
          <a:prstGeom prst="rect">
            <a:avLst/>
          </a:prstGeom>
          <a:solidFill>
            <a:srgbClr val="B38E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September 14th</a:t>
            </a:r>
            <a:r>
              <a:rPr lang="en-GB" sz="1600" dirty="0"/>
              <a:t> </a:t>
            </a:r>
          </a:p>
          <a:p>
            <a:pPr algn="ctr"/>
            <a:r>
              <a:rPr lang="en-GB" sz="1200" b="1" dirty="0"/>
              <a:t>An evening with Megan Yeates</a:t>
            </a:r>
            <a:endParaRPr lang="en-GB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E76B18-EA6C-4AA1-9D5B-548FA7CF085E}"/>
              </a:ext>
            </a:extLst>
          </p:cNvPr>
          <p:cNvSpPr/>
          <p:nvPr/>
        </p:nvSpPr>
        <p:spPr>
          <a:xfrm>
            <a:off x="5929854" y="3163102"/>
            <a:ext cx="1674421" cy="1503363"/>
          </a:xfrm>
          <a:prstGeom prst="rect">
            <a:avLst/>
          </a:prstGeom>
          <a:solidFill>
            <a:srgbClr val="B38E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October to be confirmed…</a:t>
            </a:r>
            <a:endParaRPr lang="en-GB" sz="1600" dirty="0"/>
          </a:p>
          <a:p>
            <a:pPr algn="ctr"/>
            <a:endParaRPr lang="en-GB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22F4D0-D1B9-423A-8628-E20A88A4B412}"/>
              </a:ext>
            </a:extLst>
          </p:cNvPr>
          <p:cNvSpPr/>
          <p:nvPr/>
        </p:nvSpPr>
        <p:spPr>
          <a:xfrm>
            <a:off x="3584477" y="3163103"/>
            <a:ext cx="1674421" cy="1503363"/>
          </a:xfrm>
          <a:prstGeom prst="rect">
            <a:avLst/>
          </a:prstGeom>
          <a:solidFill>
            <a:srgbClr val="B38E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September </a:t>
            </a:r>
          </a:p>
          <a:p>
            <a:pPr algn="ctr"/>
            <a:r>
              <a:rPr lang="en-GB" sz="1600" b="1" dirty="0"/>
              <a:t>23</a:t>
            </a:r>
            <a:r>
              <a:rPr lang="en-GB" sz="1600" b="1" baseline="30000" dirty="0"/>
              <a:t>rd</a:t>
            </a:r>
            <a:endParaRPr lang="en-GB" sz="1600" b="1" dirty="0"/>
          </a:p>
          <a:p>
            <a:pPr algn="ctr"/>
            <a:r>
              <a:rPr lang="en-GB" sz="1200" b="1" dirty="0"/>
              <a:t>Programme to be confirmed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734496517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Watermark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D12F8F-AEEA-4A2D-A844-86AFB28172A8}" vid="{F2913ADC-2D5A-4D97-84B0-4CBE9B14C524}"/>
    </a:ext>
  </a:extLst>
</a:theme>
</file>

<file path=ppt/theme/theme2.xml><?xml version="1.0" encoding="utf-8"?>
<a:theme xmlns:a="http://schemas.openxmlformats.org/drawingml/2006/main" name="No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D12F8F-AEEA-4A2D-A844-86AFB28172A8}" vid="{D40F0B90-3DA9-440E-862F-B5BC04686FBA}"/>
    </a:ext>
  </a:extLst>
</a:theme>
</file>

<file path=ppt/theme/theme3.xml><?xml version="1.0" encoding="utf-8"?>
<a:theme xmlns:a="http://schemas.openxmlformats.org/drawingml/2006/main" name="No Logo or Waterm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D12F8F-AEEA-4A2D-A844-86AFB28172A8}" vid="{91D83F44-4565-4816-8E68-D82A4E381FDA}"/>
    </a:ext>
  </a:extLst>
</a:theme>
</file>

<file path=ppt/theme/theme4.xml><?xml version="1.0" encoding="utf-8"?>
<a:theme xmlns:a="http://schemas.openxmlformats.org/drawingml/2006/main" name="Purple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normAutofit/>
      </a:bodyPr>
      <a:lstStyle>
        <a:defPPr eaLnBrk="1" hangingPunct="1"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0ED12F8F-AEEA-4A2D-A844-86AFB28172A8}" vid="{9511FC64-84DC-413A-861C-0D35B56A813F}"/>
    </a:ext>
  </a:extLst>
</a:theme>
</file>

<file path=ppt/theme/theme5.xml><?xml version="1.0" encoding="utf-8"?>
<a:theme xmlns:a="http://schemas.openxmlformats.org/drawingml/2006/main" name="Tabs Blank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D12F8F-AEEA-4A2D-A844-86AFB28172A8}" vid="{2E3CE79E-F111-44AF-BE73-A8718DEC69A9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CILT PP Template 2020 Standard Normal D1</Template>
  <TotalTime>518</TotalTime>
  <Words>171</Words>
  <Application>Microsoft Office PowerPoint</Application>
  <PresentationFormat>On-screen Show (4:3)</PresentationFormat>
  <Paragraphs>53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White Watermark Master</vt:lpstr>
      <vt:lpstr>No Logo</vt:lpstr>
      <vt:lpstr>No Logo or Watermark</vt:lpstr>
      <vt:lpstr>Purple Master</vt:lpstr>
      <vt:lpstr>Tabs Blank Master</vt:lpstr>
      <vt:lpstr>PowerPoint Presentation</vt:lpstr>
      <vt:lpstr>Contents</vt:lpstr>
      <vt:lpstr>Committee</vt:lpstr>
      <vt:lpstr>PowerPoint Presentation</vt:lpstr>
      <vt:lpstr>Next Generation 2020 kick off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Ross, Emma</dc:creator>
  <cp:lastModifiedBy>Ross, Emma</cp:lastModifiedBy>
  <cp:revision>20</cp:revision>
  <dcterms:created xsi:type="dcterms:W3CDTF">2020-04-30T09:36:44Z</dcterms:created>
  <dcterms:modified xsi:type="dcterms:W3CDTF">2020-08-27T17:11:35Z</dcterms:modified>
</cp:coreProperties>
</file>